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7"/>
    <p:restoredTop sz="94703"/>
  </p:normalViewPr>
  <p:slideViewPr>
    <p:cSldViewPr snapToGrid="0">
      <p:cViewPr varScale="1">
        <p:scale>
          <a:sx n="206" d="100"/>
          <a:sy n="206" d="100"/>
        </p:scale>
        <p:origin x="12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97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Structured Query Language</a:t>
            </a:r>
            <a:r>
              <a:rPr lang="en"/>
              <a:t> (</a:t>
            </a:r>
            <a:r>
              <a:rPr lang="en" b="1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1533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532900" cy="182865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1615050" cy="20115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1433800" cy="146292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532900" cy="292584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532900" cy="219438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532900" cy="109719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lang="en" b="1"/>
              <a:t>only if</a:t>
            </a:r>
            <a:r>
              <a:rPr lang="en"/>
              <a:t> there already exists a row with ID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lang="en" i="1"/>
              <a:t>never</a:t>
            </a:r>
            <a:r>
              <a:rPr lang="en"/>
              <a:t> try to build one yourself!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Prepared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lang="en" i="1"/>
              <a:t>then</a:t>
            </a:r>
            <a:r>
              <a:rPr lang="en"/>
              <a:t>, it inserts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Use safe APIs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lang="en" b="1"/>
              <a:t>without parsing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4212</Words>
  <Application>Microsoft Macintosh PowerPoint</Application>
  <PresentationFormat>On-screen Show (16:9)</PresentationFormat>
  <Paragraphs>938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Courier New</vt:lpstr>
      <vt:lpstr>CS 161</vt:lpstr>
      <vt:lpstr>SQL Injection and CAPTCHAs</vt:lpstr>
      <vt:lpstr>Last Time: XSS</vt:lpstr>
      <vt:lpstr>Last Time: XSS Defenses</vt:lpstr>
      <vt:lpstr>Last Time: Clickjacking</vt:lpstr>
      <vt:lpstr>Last Time: Phishing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 and Machine Learning</vt:lpstr>
      <vt:lpstr>CAPTCHAs: Issues</vt:lpstr>
      <vt:lpstr>CAPTCHAs: Attacks</vt:lpstr>
      <vt:lpstr>SQL Injection: Summary</vt:lpstr>
      <vt:lpstr>CAPTCHAs: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4</cp:revision>
  <dcterms:modified xsi:type="dcterms:W3CDTF">2023-10-17T00:04:35Z</dcterms:modified>
</cp:coreProperties>
</file>